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46C"/>
    <a:srgbClr val="00359E"/>
    <a:srgbClr val="004AD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22.11.2018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ти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23888" y="-1123888"/>
            <a:ext cx="6896225" cy="9144002"/>
          </a:xfrm>
          <a:prstGeom prst="rect">
            <a:avLst/>
          </a:prstGeom>
        </p:spPr>
      </p:pic>
      <p:pic>
        <p:nvPicPr>
          <p:cNvPr id="5" name="Рисунок 4" descr="C:\Documents and Settings\Admin\Рабочий стол\Воспитатели\DSC_042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5984" y="214290"/>
            <a:ext cx="4724400" cy="31485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1142976" y="4071942"/>
            <a:ext cx="650085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Толгамбаева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Жанаргуль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Еркеновна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Должность: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Заведующая 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высшее, 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АрПУ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- дошкольное воспитание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 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«Педагог – он вечный созидатель, он жизни учит, и любви к труду»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42999" y="-1143000"/>
            <a:ext cx="6858001" cy="9144003"/>
          </a:xfrm>
        </p:spPr>
      </p:pic>
      <p:pic>
        <p:nvPicPr>
          <p:cNvPr id="7" name="Рисунок 6" descr="G:\воспитатели\ааа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285728"/>
            <a:ext cx="4929222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1000100" y="3786190"/>
            <a:ext cx="721523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Серикпаева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Асемгуль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Дастановна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Должность: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Методист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высшее  2005 г.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Категория: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первая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 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«Главная задача воспитателя – научить ребенка быть счастливым».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68193" y="-1168194"/>
            <a:ext cx="6858001" cy="9194390"/>
          </a:xfrm>
        </p:spPr>
      </p:pic>
      <p:pic>
        <p:nvPicPr>
          <p:cNvPr id="5" name="Picture 2" descr="C:\Users\Kristina\Desktop\НА ПЕД КАДРЫ\DSC_0254.JPG"/>
          <p:cNvPicPr>
            <a:picLocks noChangeAspect="1" noChangeArrowheads="1"/>
          </p:cNvPicPr>
          <p:nvPr/>
        </p:nvPicPr>
        <p:blipFill>
          <a:blip r:embed="rId3" cstate="print"/>
          <a:srcRect l="5788" r="26431"/>
          <a:stretch>
            <a:fillRect/>
          </a:stretch>
        </p:blipFill>
        <p:spPr bwMode="auto">
          <a:xfrm>
            <a:off x="2571736" y="214290"/>
            <a:ext cx="3857652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857224" y="3929066"/>
            <a:ext cx="735811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Кашкимбаева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Бакыт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Болатбековна</a:t>
            </a: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Должность: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воспитатель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высшее 1999 г.</a:t>
            </a:r>
          </a:p>
          <a:p>
            <a:pPr>
              <a:buNone/>
            </a:pP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Пед.стаж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свыше 20 лет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Категория: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первая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 </a:t>
            </a:r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«Біздің өміріміздегі мәні де, сәні де - бала»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тит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149242" y="-1149242"/>
            <a:ext cx="6845516" cy="9144000"/>
          </a:xfrm>
          <a:prstGeom prst="rect">
            <a:avLst/>
          </a:prstGeom>
        </p:spPr>
      </p:pic>
      <p:pic>
        <p:nvPicPr>
          <p:cNvPr id="5" name="Рисунок 4" descr="DSC_00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3240" y="214290"/>
            <a:ext cx="2857520" cy="335758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71472" y="3429000"/>
            <a:ext cx="707236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Сахнова Нина Анатольевна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Должность: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воспитатель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средне- специальное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Категория: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первая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 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Профессия педагога требует больших  усилий  и времени, но это так мало по сравнению с тем, что в ребенке сохраняется вера в т о, что он всё может!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68193" y="-1168194"/>
            <a:ext cx="6858001" cy="9194390"/>
          </a:xfrm>
        </p:spPr>
      </p:pic>
      <p:pic>
        <p:nvPicPr>
          <p:cNvPr id="5" name="Picture 2" descr="C:\Users\Kristina\Desktop\НА ПЕД КАДРЫ\DSC_0256.JPG"/>
          <p:cNvPicPr>
            <a:picLocks noChangeAspect="1" noChangeArrowheads="1"/>
          </p:cNvPicPr>
          <p:nvPr/>
        </p:nvPicPr>
        <p:blipFill>
          <a:blip r:embed="rId3" cstate="print"/>
          <a:srcRect r="21206"/>
          <a:stretch>
            <a:fillRect/>
          </a:stretch>
        </p:blipFill>
        <p:spPr bwMode="auto">
          <a:xfrm>
            <a:off x="2214546" y="214290"/>
            <a:ext cx="4572032" cy="32147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714348" y="3714752"/>
            <a:ext cx="771530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Андрюшечкина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Лилия Маратовна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Должность: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Воспитатель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высшее 2011 г. </a:t>
            </a:r>
          </a:p>
          <a:p>
            <a:pPr>
              <a:buNone/>
            </a:pP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Пед.стаж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6 л.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Категория: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первая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 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«Сердце свое отдавать детям»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68193" y="-1168194"/>
            <a:ext cx="6858001" cy="9194390"/>
          </a:xfrm>
        </p:spPr>
      </p:pic>
      <p:pic>
        <p:nvPicPr>
          <p:cNvPr id="6" name="Picture 2" descr="C:\Users\Kristina\Desktop\кадры\С.С.Батыро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678" y="0"/>
            <a:ext cx="2928958" cy="36283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71472" y="3857628"/>
            <a:ext cx="807249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Батырова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Сауле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Сериковна</a:t>
            </a: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Должность: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Музыкальный руководитель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высшее 2012 г. </a:t>
            </a:r>
          </a:p>
          <a:p>
            <a:pPr>
              <a:buNone/>
            </a:pP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Пед.стаж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30 л.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Категория: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вторая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«Без детей нельзя было бы так любить человечество»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68194" y="-1168195"/>
            <a:ext cx="6858000" cy="9194390"/>
          </a:xfrm>
        </p:spPr>
      </p:pic>
      <p:pic>
        <p:nvPicPr>
          <p:cNvPr id="5" name="Рисунок 4" descr="DSC_0122.JPG"/>
          <p:cNvPicPr>
            <a:picLocks noChangeAspect="1"/>
          </p:cNvPicPr>
          <p:nvPr/>
        </p:nvPicPr>
        <p:blipFill>
          <a:blip r:embed="rId3" cstate="print"/>
          <a:srcRect l="12988" r="20075"/>
          <a:stretch>
            <a:fillRect/>
          </a:stretch>
        </p:blipFill>
        <p:spPr>
          <a:xfrm>
            <a:off x="2857488" y="214290"/>
            <a:ext cx="3429024" cy="34151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571472" y="4000504"/>
            <a:ext cx="792961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Жакубаева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Сабина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Канатовна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Должность: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воспитатель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средне-специальное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Категория: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б/к 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 Ребенок умеет любить того, кто его любит и его можно воспитывать только любовью»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68194" y="-1168195"/>
            <a:ext cx="6858000" cy="9194390"/>
          </a:xfrm>
        </p:spPr>
      </p:pic>
      <p:pic>
        <p:nvPicPr>
          <p:cNvPr id="5" name="Содержимое 6" descr="DSC_0115.JPG"/>
          <p:cNvPicPr>
            <a:picLocks noChangeAspect="1"/>
          </p:cNvPicPr>
          <p:nvPr/>
        </p:nvPicPr>
        <p:blipFill>
          <a:blip r:embed="rId3" cstate="print"/>
          <a:srcRect l="27511" r="12881"/>
          <a:stretch>
            <a:fillRect/>
          </a:stretch>
        </p:blipFill>
        <p:spPr>
          <a:xfrm>
            <a:off x="2928926" y="214290"/>
            <a:ext cx="3143272" cy="35154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71472" y="3929066"/>
            <a:ext cx="800105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Пигаль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Анжелика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Ивановна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Должность: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Образование: </a:t>
            </a:r>
            <a:r>
              <a:rPr lang="ru-RU" sz="2400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средне-специальное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Категория: 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б/к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 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«Воспитатель должен быть всегда интересен детям».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68194" y="-1168195"/>
            <a:ext cx="6858000" cy="9194390"/>
          </a:xfrm>
        </p:spPr>
      </p:pic>
      <p:pic>
        <p:nvPicPr>
          <p:cNvPr id="5" name="Содержимое 5" descr="DSC_0112.JPG"/>
          <p:cNvPicPr>
            <a:picLocks noChangeAspect="1"/>
          </p:cNvPicPr>
          <p:nvPr/>
        </p:nvPicPr>
        <p:blipFill>
          <a:blip r:embed="rId3" cstate="print"/>
          <a:srcRect l="32439"/>
          <a:stretch>
            <a:fillRect/>
          </a:stretch>
        </p:blipFill>
        <p:spPr>
          <a:xfrm>
            <a:off x="2928926" y="214290"/>
            <a:ext cx="3210857" cy="31683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642910" y="3857628"/>
            <a:ext cx="7929618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Турсумбаева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Кульбан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Каукеновна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Должность: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высшее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Пед.стаж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свыше 20 л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Категория: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первая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 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«Учить детей учиться!».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68194" y="-1168195"/>
            <a:ext cx="6858000" cy="9194390"/>
          </a:xfrm>
        </p:spPr>
      </p:pic>
      <p:pic>
        <p:nvPicPr>
          <p:cNvPr id="5" name="Содержимое 4" descr="DSC_0245.JPG"/>
          <p:cNvPicPr>
            <a:picLocks noChangeAspect="1"/>
          </p:cNvPicPr>
          <p:nvPr/>
        </p:nvPicPr>
        <p:blipFill>
          <a:blip r:embed="rId3" cstate="print"/>
          <a:srcRect l="10869" r="22336"/>
          <a:stretch>
            <a:fillRect/>
          </a:stretch>
        </p:blipFill>
        <p:spPr>
          <a:xfrm>
            <a:off x="3000364" y="214290"/>
            <a:ext cx="3357586" cy="3351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Прямоугольник 7"/>
          <p:cNvSpPr/>
          <p:nvPr/>
        </p:nvSpPr>
        <p:spPr>
          <a:xfrm>
            <a:off x="571472" y="4143380"/>
            <a:ext cx="807249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Алдабергенова Бахыт Арыстанбековна</a:t>
            </a:r>
            <a: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Должность: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воспитатель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Образование: </a:t>
            </a:r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средне – специальное 1993 г.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Категория: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первая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  </a:t>
            </a:r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«Тәрбиесіз берілген білім адамзаттын қас жауы».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17805" y="-1168195"/>
            <a:ext cx="6858000" cy="9194390"/>
          </a:xfrm>
        </p:spPr>
      </p:pic>
      <p:pic>
        <p:nvPicPr>
          <p:cNvPr id="5" name="Содержимое 5" descr="DSC_0118.JPG"/>
          <p:cNvPicPr>
            <a:picLocks noChangeAspect="1"/>
          </p:cNvPicPr>
          <p:nvPr/>
        </p:nvPicPr>
        <p:blipFill>
          <a:blip r:embed="rId3" cstate="print"/>
          <a:srcRect l="8337" r="20590" b="23010"/>
          <a:stretch>
            <a:fillRect/>
          </a:stretch>
        </p:blipFill>
        <p:spPr>
          <a:xfrm rot="5400000">
            <a:off x="2591671" y="694422"/>
            <a:ext cx="3746343" cy="2928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57158" y="4286256"/>
            <a:ext cx="8001056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Аксютина Кристина Владимировна</a:t>
            </a:r>
            <a:r>
              <a:rPr lang="ru-RU" sz="1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1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Должность: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логопед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высшее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Категория:  </a:t>
            </a: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вторая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  </a:t>
            </a:r>
            <a:r>
              <a:rPr lang="kk-KZ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Детский сад – это дом, где вместе с детьми растут и педагоги»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68194" y="-1168195"/>
            <a:ext cx="6858000" cy="9194390"/>
          </a:xfrm>
        </p:spPr>
      </p:pic>
      <p:pic>
        <p:nvPicPr>
          <p:cNvPr id="5" name="Рисунок 4" descr="C:\Documents and Settings\Admin\Рабочий стол\Воспитатели\на сайт воспитатели\DSC_0472.JPG"/>
          <p:cNvPicPr/>
          <p:nvPr/>
        </p:nvPicPr>
        <p:blipFill>
          <a:blip r:embed="rId3" cstate="print"/>
          <a:srcRect l="18737"/>
          <a:stretch>
            <a:fillRect/>
          </a:stretch>
        </p:blipFill>
        <p:spPr bwMode="auto">
          <a:xfrm>
            <a:off x="2714612" y="214290"/>
            <a:ext cx="3744415" cy="3096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00B05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571472" y="3857628"/>
            <a:ext cx="8143932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Шатрова Светлана Ивановна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Должность: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Медсестра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средне – специальное, 1988 г.</a:t>
            </a:r>
            <a:b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кредо:«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Лучший способ вырастить ребенка здоровым – это сделать его счастливым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Категория: </a:t>
            </a:r>
            <a:r>
              <a:rPr lang="ru-RU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первая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68195" y="-1168195"/>
            <a:ext cx="6858000" cy="9194390"/>
          </a:xfrm>
        </p:spPr>
      </p:pic>
      <p:pic>
        <p:nvPicPr>
          <p:cNvPr id="5" name="Рисунок 4" descr="IMG_0300.JPG"/>
          <p:cNvPicPr>
            <a:picLocks noChangeAspect="1"/>
          </p:cNvPicPr>
          <p:nvPr/>
        </p:nvPicPr>
        <p:blipFill>
          <a:blip r:embed="rId3" cstate="print"/>
          <a:srcRect t="24088" r="22627"/>
          <a:stretch>
            <a:fillRect/>
          </a:stretch>
        </p:blipFill>
        <p:spPr>
          <a:xfrm>
            <a:off x="2571736" y="428604"/>
            <a:ext cx="4368746" cy="2857520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71472" y="3571876"/>
            <a:ext cx="7420301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Ошакбаева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Мадина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Ильясовна</a:t>
            </a: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Должность : 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Образование :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 средне – специальное</a:t>
            </a:r>
          </a:p>
          <a:p>
            <a:r>
              <a:rPr lang="ru-RU" sz="2400" b="1" dirty="0" err="1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Категория:</a:t>
            </a:r>
            <a:r>
              <a:rPr lang="ru-RU" sz="2400" dirty="0" err="1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en-US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/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к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Педагогическое </a:t>
            </a:r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кредо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:  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«Быть искренним и честным </a:t>
            </a:r>
          </a:p>
          <a:p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перед детьми»</a:t>
            </a:r>
            <a:endParaRPr lang="ru-RU" sz="2400" dirty="0">
              <a:solidFill>
                <a:srgbClr val="00359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68194" y="-1168195"/>
            <a:ext cx="6858000" cy="9194390"/>
          </a:xfrm>
        </p:spPr>
      </p:pic>
      <p:pic>
        <p:nvPicPr>
          <p:cNvPr id="5" name="Рисунок 4" descr="IMG_0308.JPG"/>
          <p:cNvPicPr>
            <a:picLocks noChangeAspect="1"/>
          </p:cNvPicPr>
          <p:nvPr/>
        </p:nvPicPr>
        <p:blipFill>
          <a:blip r:embed="rId3" cstate="print"/>
          <a:srcRect l="37931" t="10345"/>
          <a:stretch>
            <a:fillRect/>
          </a:stretch>
        </p:blipFill>
        <p:spPr>
          <a:xfrm>
            <a:off x="3071802" y="285727"/>
            <a:ext cx="3214710" cy="3095659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71472" y="3857628"/>
            <a:ext cx="699589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Дудкина Наталья Сергеевна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Должность: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 воспитатель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Образование: 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средне – специальное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Категория: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 б/к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 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«Все мы родом из детства»</a:t>
            </a:r>
            <a:endParaRPr lang="ru-RU" sz="2400" dirty="0">
              <a:solidFill>
                <a:srgbClr val="00359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43000" y="-1143000"/>
            <a:ext cx="6858000" cy="9144000"/>
          </a:xfrm>
        </p:spPr>
      </p:pic>
      <p:pic>
        <p:nvPicPr>
          <p:cNvPr id="5" name="Рисунок 4" descr="IMG_0304.JPG"/>
          <p:cNvPicPr>
            <a:picLocks noChangeAspect="1"/>
          </p:cNvPicPr>
          <p:nvPr/>
        </p:nvPicPr>
        <p:blipFill>
          <a:blip r:embed="rId3" cstate="print"/>
          <a:srcRect r="23733" b="6157"/>
          <a:stretch>
            <a:fillRect/>
          </a:stretch>
        </p:blipFill>
        <p:spPr>
          <a:xfrm rot="16200000">
            <a:off x="2743104" y="400113"/>
            <a:ext cx="3657790" cy="3286145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642910" y="3929066"/>
            <a:ext cx="7973593" cy="27084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Кенжегузинова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Айнур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Какымбековна</a:t>
            </a: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Должность: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 воспитатель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Образование: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 средне – специальное 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Категория: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 б/к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 «</a:t>
            </a:r>
            <a:r>
              <a:rPr lang="kk-KZ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Менің </a:t>
            </a:r>
            <a:r>
              <a:rPr lang="kk-KZ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өмірдегі бақытым </a:t>
            </a:r>
            <a:r>
              <a:rPr lang="kk-KZ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- жүрек </a:t>
            </a:r>
          </a:p>
          <a:p>
            <a:r>
              <a:rPr lang="kk-KZ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қаладымен ұстаз болу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 smtClean="0">
              <a:solidFill>
                <a:srgbClr val="00359E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42999" y="-1143000"/>
            <a:ext cx="6858000" cy="9144000"/>
          </a:xfrm>
        </p:spPr>
      </p:pic>
      <p:pic>
        <p:nvPicPr>
          <p:cNvPr id="5" name="Рисунок 4" descr="IMG_0316.JPG"/>
          <p:cNvPicPr>
            <a:picLocks noChangeAspect="1"/>
          </p:cNvPicPr>
          <p:nvPr/>
        </p:nvPicPr>
        <p:blipFill>
          <a:blip r:embed="rId3" cstate="print"/>
          <a:srcRect l="17968" t="1953" r="14844" b="5469"/>
          <a:stretch>
            <a:fillRect/>
          </a:stretch>
        </p:blipFill>
        <p:spPr>
          <a:xfrm>
            <a:off x="2857488" y="214290"/>
            <a:ext cx="3786214" cy="3478034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42910" y="4071942"/>
            <a:ext cx="74295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Аканова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Саягуль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Шайдуллаевна</a:t>
            </a: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Должность: 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Образование: 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средне – специальное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Категория: 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б/к 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Педагогическое кредо: «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Мен</a:t>
            </a:r>
            <a:r>
              <a:rPr lang="kk-KZ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ің педагогикалық ұстанымым 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kk-KZ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 кішкентай бүлдіршіндерге сапалы білім мен саналы тәрбие беру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rgbClr val="00359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68194" y="-1168195"/>
            <a:ext cx="6858000" cy="9194390"/>
          </a:xfrm>
        </p:spPr>
      </p:pic>
      <p:pic>
        <p:nvPicPr>
          <p:cNvPr id="5" name="Рисунок 4" descr="IMG_0382.JPG"/>
          <p:cNvPicPr>
            <a:picLocks noChangeAspect="1"/>
          </p:cNvPicPr>
          <p:nvPr/>
        </p:nvPicPr>
        <p:blipFill>
          <a:blip r:embed="rId3" cstate="print"/>
          <a:srcRect l="39843" t="13672" r="14844" b="13672"/>
          <a:stretch>
            <a:fillRect/>
          </a:stretch>
        </p:blipFill>
        <p:spPr>
          <a:xfrm>
            <a:off x="3071802" y="214290"/>
            <a:ext cx="3357586" cy="3589144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500034" y="4143380"/>
            <a:ext cx="671517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Палий Лидия Андреевна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Должность: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хореограф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Образование: 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средне – специальное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Категория: 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б/к</a:t>
            </a:r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</a:p>
          <a:p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Педагогическое </a:t>
            </a:r>
            <a:r>
              <a:rPr lang="ru-RU" sz="2400" b="1" dirty="0" smtClean="0">
                <a:solidFill>
                  <a:srgbClr val="00359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кредо: </a:t>
            </a:r>
            <a:r>
              <a:rPr lang="ru-RU" sz="2400" dirty="0" smtClean="0">
                <a:solidFill>
                  <a:srgbClr val="00359E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«Любить можно то, чему уже отдал частицу своей души»</a:t>
            </a:r>
            <a:endParaRPr lang="ru-RU" sz="2400" dirty="0">
              <a:solidFill>
                <a:srgbClr val="00359E"/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тит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 rot="5400000">
            <a:off x="1168194" y="-1168195"/>
            <a:ext cx="6858000" cy="9194390"/>
          </a:xfrm>
        </p:spPr>
      </p:pic>
      <p:pic>
        <p:nvPicPr>
          <p:cNvPr id="5" name="Рисунок 4" descr="IMG_0380.JPG"/>
          <p:cNvPicPr>
            <a:picLocks noChangeAspect="1"/>
          </p:cNvPicPr>
          <p:nvPr/>
        </p:nvPicPr>
        <p:blipFill>
          <a:blip r:embed="rId3" cstate="print"/>
          <a:srcRect l="25781" t="14843" r="27344" b="5468"/>
          <a:stretch>
            <a:fillRect/>
          </a:stretch>
        </p:blipFill>
        <p:spPr>
          <a:xfrm>
            <a:off x="2857488" y="214290"/>
            <a:ext cx="3286148" cy="3724301"/>
          </a:xfrm>
          <a:prstGeom prst="rect">
            <a:avLst/>
          </a:prstGeom>
          <a:ln w="76200">
            <a:solidFill>
              <a:srgbClr val="00B05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714348" y="4214818"/>
            <a:ext cx="7286676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Нургплиева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Карлыгаш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Ермековна</a:t>
            </a:r>
            <a:endParaRPr lang="ru-RU" sz="32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00246C"/>
                </a:solidFill>
                <a:latin typeface="Times New Roman" pitchFamily="18" charset="0"/>
                <a:cs typeface="Times New Roman" pitchFamily="18" charset="0"/>
              </a:rPr>
              <a:t>Должность: </a:t>
            </a:r>
            <a:r>
              <a:rPr lang="ru-RU" sz="2400" dirty="0" smtClean="0">
                <a:solidFill>
                  <a:srgbClr val="00246C"/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</a:p>
          <a:p>
            <a:r>
              <a:rPr lang="ru-RU" sz="2400" b="1" dirty="0" smtClean="0">
                <a:solidFill>
                  <a:srgbClr val="00246C"/>
                </a:solidFill>
                <a:latin typeface="Times New Roman" pitchFamily="18" charset="0"/>
                <a:cs typeface="Times New Roman" pitchFamily="18" charset="0"/>
              </a:rPr>
              <a:t>Образование: </a:t>
            </a:r>
            <a:r>
              <a:rPr lang="ru-RU" sz="2400" dirty="0" smtClean="0">
                <a:solidFill>
                  <a:srgbClr val="00246C"/>
                </a:solidFill>
                <a:latin typeface="Times New Roman" pitchFamily="18" charset="0"/>
                <a:cs typeface="Times New Roman" pitchFamily="18" charset="0"/>
              </a:rPr>
              <a:t>средне – специальное</a:t>
            </a:r>
          </a:p>
          <a:p>
            <a:r>
              <a:rPr lang="ru-RU" sz="2400" b="1" dirty="0" smtClean="0">
                <a:solidFill>
                  <a:srgbClr val="00246C"/>
                </a:solidFill>
                <a:latin typeface="Times New Roman" pitchFamily="18" charset="0"/>
                <a:cs typeface="Times New Roman" pitchFamily="18" charset="0"/>
              </a:rPr>
              <a:t>Категория: </a:t>
            </a:r>
            <a:r>
              <a:rPr lang="ru-RU" sz="2400" dirty="0" smtClean="0">
                <a:solidFill>
                  <a:srgbClr val="00246C"/>
                </a:solidFill>
                <a:latin typeface="Times New Roman" pitchFamily="18" charset="0"/>
                <a:cs typeface="Times New Roman" pitchFamily="18" charset="0"/>
              </a:rPr>
              <a:t>б/к </a:t>
            </a:r>
          </a:p>
          <a:p>
            <a:r>
              <a:rPr lang="ru-RU" sz="2400" b="1" dirty="0" smtClean="0">
                <a:solidFill>
                  <a:srgbClr val="00246C"/>
                </a:solidFill>
                <a:latin typeface="Times New Roman" pitchFamily="18" charset="0"/>
                <a:cs typeface="Times New Roman" pitchFamily="18" charset="0"/>
              </a:rPr>
              <a:t>Педагогическое </a:t>
            </a:r>
            <a:r>
              <a:rPr lang="ru-RU" sz="2400" b="1" dirty="0" smtClean="0">
                <a:solidFill>
                  <a:srgbClr val="00246C"/>
                </a:solidFill>
                <a:latin typeface="Times New Roman" pitchFamily="18" charset="0"/>
                <a:cs typeface="Times New Roman" pitchFamily="18" charset="0"/>
              </a:rPr>
              <a:t>кредо: </a:t>
            </a:r>
            <a:r>
              <a:rPr lang="ru-RU" sz="2400" dirty="0" smtClean="0">
                <a:solidFill>
                  <a:srgbClr val="00246C"/>
                </a:solidFill>
                <a:latin typeface="Times New Roman" pitchFamily="18" charset="0"/>
                <a:cs typeface="Times New Roman" pitchFamily="18" charset="0"/>
              </a:rPr>
              <a:t>«Ученье, лишенное всякого интереса, убивает в ученике охоту к ученью»</a:t>
            </a:r>
            <a:endParaRPr lang="ru-RU" sz="2400" dirty="0">
              <a:solidFill>
                <a:srgbClr val="00246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340</Words>
  <PresentationFormat>Экран (4:3)</PresentationFormat>
  <Paragraphs>64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Janargul</dc:creator>
  <cp:lastModifiedBy>User</cp:lastModifiedBy>
  <cp:revision>20</cp:revision>
  <dcterms:created xsi:type="dcterms:W3CDTF">2018-11-19T05:33:47Z</dcterms:created>
  <dcterms:modified xsi:type="dcterms:W3CDTF">2018-11-22T06:39:02Z</dcterms:modified>
</cp:coreProperties>
</file>